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embeddedFontLst>
    <p:embeddedFont>
      <p:font typeface="Roboto" panose="02000000000000000000" pitchFamily="2" charset="0"/>
      <p:regular r:id="rId4"/>
      <p:bold r:id="rId5"/>
      <p:italic r:id="rId6"/>
      <p:boldItalic r:id="rId7"/>
    </p:embeddedFont>
    <p:embeddedFont>
      <p:font typeface="Roboto Black" panose="02000000000000000000" pitchFamily="2" charset="0"/>
      <p:bold r:id="rId8"/>
      <p:boldItalic r:id="rId9"/>
    </p:embeddedFont>
    <p:embeddedFont>
      <p:font typeface="Roboto Medium" panose="02000000000000000000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hH9QLgTE1q+bUX8YUtc04koY27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26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24" Type="http://schemas.openxmlformats.org/officeDocument/2006/relationships/presProps" Target="presProps.xml"/><Relationship Id="rId5" Type="http://schemas.openxmlformats.org/officeDocument/2006/relationships/font" Target="fonts/font2.fntdata"/><Relationship Id="rId23" Type="http://customschemas.google.com/relationships/presentationmetadata" Target="meta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0170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>
  <p:cSld name="Diapositiva titolo">
    <p:bg>
      <p:bgPr>
        <a:gradFill>
          <a:gsLst>
            <a:gs pos="0">
              <a:srgbClr val="435975"/>
            </a:gs>
            <a:gs pos="2098">
              <a:srgbClr val="435975"/>
            </a:gs>
            <a:gs pos="23000">
              <a:schemeClr val="accent5"/>
            </a:gs>
            <a:gs pos="43000">
              <a:srgbClr val="97C5E9"/>
            </a:gs>
            <a:gs pos="100000">
              <a:schemeClr val="lt1"/>
            </a:gs>
          </a:gsLst>
          <a:lin ang="5400000" scaled="0"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 l="-1" r="291"/>
          <a:stretch/>
        </p:blipFill>
        <p:spPr>
          <a:xfrm>
            <a:off x="1319" y="5182"/>
            <a:ext cx="12190681" cy="38297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2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"/>
          <p:cNvSpPr txBox="1"/>
          <p:nvPr/>
        </p:nvSpPr>
        <p:spPr>
          <a:xfrm>
            <a:off x="727144" y="4878865"/>
            <a:ext cx="10737712" cy="1095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50000"/>
              </a:lnSpc>
              <a:spcBef>
                <a:spcPts val="800"/>
              </a:spcBef>
              <a:buClr>
                <a:schemeClr val="dk1"/>
              </a:buClr>
              <a:buSzPts val="1100"/>
            </a:pPr>
            <a:r>
              <a:rPr lang="it-IT" sz="1300" dirty="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Calibri"/>
              </a:rPr>
              <a:t>L’</a:t>
            </a:r>
            <a:r>
              <a:rPr lang="it-IT" sz="1300" b="0" i="0" u="none" strike="noStrike" cap="none" dirty="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Calibri"/>
              </a:rPr>
              <a:t>evento informativo su demo-center, corsi di formazione specialistica, finanziamenti e bandi dedicati all’Intelligenza artificiale-la simulazione del pensiero: la simulazione dell’intelligenza umana da parte dei computer, per automatizzare compiti complessi, analizzare dati e prendere decisioni informate. </a:t>
            </a:r>
            <a:endParaRPr lang="it-IT" sz="1300" dirty="0">
              <a:solidFill>
                <a:srgbClr val="002060"/>
              </a:solidFill>
              <a:latin typeface="Calibri"/>
              <a:ea typeface="Roboto Light"/>
              <a:cs typeface="Calibri"/>
              <a:sym typeface="Calibri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1564650" y="2439653"/>
            <a:ext cx="9062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it-IT" sz="3600" b="0" i="0" u="none" strike="noStrike" cap="none" dirty="0">
                <a:solidFill>
                  <a:srgbClr val="C00000"/>
                </a:solidFill>
                <a:latin typeface="Roboto Black"/>
                <a:ea typeface="Roboto Black"/>
                <a:cs typeface="Roboto Black"/>
                <a:sym typeface="Roboto Black"/>
              </a:rPr>
              <a:t>SAVE THE DATE</a:t>
            </a:r>
            <a:endParaRPr sz="3600" b="0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" descr="Immagine che contiene nero, oscurità&#10;&#10;Descrizione generata automa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9876" y="6353050"/>
            <a:ext cx="1896638" cy="38723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5" name="Google Shape;85;p1"/>
          <p:cNvGrpSpPr/>
          <p:nvPr/>
        </p:nvGrpSpPr>
        <p:grpSpPr>
          <a:xfrm>
            <a:off x="1151698" y="6372252"/>
            <a:ext cx="3952537" cy="355415"/>
            <a:chOff x="787599" y="6292479"/>
            <a:chExt cx="3952537" cy="355415"/>
          </a:xfrm>
        </p:grpSpPr>
        <p:pic>
          <p:nvPicPr>
            <p:cNvPr id="86" name="Google Shape;86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787599" y="6292479"/>
              <a:ext cx="1763407" cy="3554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" descr="Immagine che contiene testo&#10;&#10;Descrizione generata automaticamente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746647" y="6302345"/>
              <a:ext cx="1993489" cy="32909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8" name="Google Shape;88;p1"/>
          <p:cNvSpPr txBox="1"/>
          <p:nvPr/>
        </p:nvSpPr>
        <p:spPr>
          <a:xfrm>
            <a:off x="858600" y="3325087"/>
            <a:ext cx="10474800" cy="1615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it-IT" sz="3300" b="0" i="0" u="none" strike="noStrike" cap="none" dirty="0">
                <a:solidFill>
                  <a:srgbClr val="143957"/>
                </a:solidFill>
                <a:latin typeface="Roboto"/>
                <a:ea typeface="Roboto"/>
                <a:cs typeface="Roboto"/>
                <a:sym typeface="Roboto"/>
              </a:rPr>
              <a:t>INFO</a:t>
            </a:r>
            <a:r>
              <a:rPr lang="it-IT" sz="3300" dirty="0">
                <a:solidFill>
                  <a:srgbClr val="143957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it-IT" sz="3300" b="0" i="0" u="none" strike="noStrike" cap="none" dirty="0">
                <a:solidFill>
                  <a:srgbClr val="143957"/>
                </a:solidFill>
                <a:latin typeface="Roboto"/>
                <a:ea typeface="Roboto"/>
                <a:cs typeface="Roboto"/>
                <a:sym typeface="Roboto"/>
              </a:rPr>
              <a:t>DAY</a:t>
            </a:r>
            <a:r>
              <a:rPr lang="it-IT" sz="3300" dirty="0">
                <a:solidFill>
                  <a:srgbClr val="143957"/>
                </a:solidFill>
                <a:latin typeface="Roboto"/>
                <a:ea typeface="Roboto"/>
                <a:cs typeface="Roboto"/>
                <a:sym typeface="Roboto"/>
              </a:rPr>
              <a:t>, 26</a:t>
            </a:r>
            <a:r>
              <a:rPr lang="it-IT" sz="3300" b="0" i="0" u="none" strike="noStrike" cap="none" dirty="0">
                <a:solidFill>
                  <a:srgbClr val="143957"/>
                </a:solidFill>
                <a:latin typeface="Roboto"/>
                <a:ea typeface="Roboto"/>
                <a:cs typeface="Roboto"/>
                <a:sym typeface="Roboto"/>
              </a:rPr>
              <a:t> giugno 2024 </a:t>
            </a:r>
            <a:r>
              <a:rPr lang="it-IT" sz="32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—</a:t>
            </a:r>
            <a:r>
              <a:rPr lang="it-IT" sz="3300" b="0" i="0" u="none" strike="noStrike" cap="none" dirty="0">
                <a:solidFill>
                  <a:srgbClr val="143957"/>
                </a:solidFill>
                <a:latin typeface="Roboto"/>
                <a:ea typeface="Roboto"/>
                <a:cs typeface="Roboto"/>
                <a:sym typeface="Roboto"/>
              </a:rPr>
              <a:t> ore 11:00 </a:t>
            </a:r>
            <a:endParaRPr lang="it-IT" sz="3300" dirty="0">
              <a:solidFill>
                <a:srgbClr val="143957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lang="it-IT" sz="2000" b="1" dirty="0">
              <a:solidFill>
                <a:srgbClr val="00206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it-IT" sz="3600" b="1" dirty="0">
                <a:solidFill>
                  <a:srgbClr val="002060"/>
                </a:solidFill>
                <a:latin typeface="Roboto Medium"/>
                <a:ea typeface="Roboto Medium"/>
                <a:cs typeface="Roboto Medium"/>
                <a:sym typeface="Roboto Medium"/>
              </a:rPr>
              <a:t>INFO DAY SULL’INTELLIGENZA ARTIFICIALE</a:t>
            </a:r>
            <a:endParaRPr lang="it-IT" sz="3600" b="1" i="0" u="none" strike="noStrike" cap="none" dirty="0">
              <a:solidFill>
                <a:srgbClr val="002060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pic>
        <p:nvPicPr>
          <p:cNvPr id="3" name="Immagine 2" descr="Immagine che contiene schermata, Elementi grafici, Carattere, grafica&#10;&#10;Descrizione generata automaticamente">
            <a:extLst>
              <a:ext uri="{FF2B5EF4-FFF2-40B4-BE49-F238E27FC236}">
                <a16:creationId xmlns:a16="http://schemas.microsoft.com/office/drawing/2014/main" id="{B83A11B7-9B82-76CF-00E9-30EC519A57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5471" y="895109"/>
            <a:ext cx="3479347" cy="1305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5096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57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Roboto</vt:lpstr>
      <vt:lpstr>Roboto Black</vt:lpstr>
      <vt:lpstr>Calibri</vt:lpstr>
      <vt:lpstr>Roboto Medium</vt:lpstr>
      <vt:lpstr>Arial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Paola D'Addezio</dc:creator>
  <cp:lastModifiedBy>Giulia Sartori</cp:lastModifiedBy>
  <cp:revision>8</cp:revision>
  <dcterms:created xsi:type="dcterms:W3CDTF">2023-01-26T09:03:25Z</dcterms:created>
  <dcterms:modified xsi:type="dcterms:W3CDTF">2024-06-20T10:10:30Z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0x010100BCD0489046C60945AC081BA40720BD49</vt:lpwstr>
  </property>
  <property fmtid="{D5CDD505-2E9C-101B-9397-08002B2CF9AE}" pid="3" name="_dlc_DocIdItemGuid">
    <vt:lpwstr>0273285e-7aaf-4cda-94e1-d820921af075</vt:lpwstr>
  </property>
</Properties>
</file>